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203150" cy="36004500"/>
  <p:notesSz cx="6858000" cy="9144000"/>
  <p:defaultTextStyle>
    <a:defPPr>
      <a:defRPr lang="fa-IR"/>
    </a:defPPr>
    <a:lvl1pPr marL="0" algn="r" defTabSz="3139461" rtl="1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9731" algn="r" defTabSz="3139461" rtl="1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9461" algn="r" defTabSz="3139461" rtl="1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9192" algn="r" defTabSz="3139461" rtl="1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8923" algn="r" defTabSz="3139461" rtl="1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48653" algn="r" defTabSz="3139461" rtl="1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18384" algn="r" defTabSz="3139461" rtl="1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88114" algn="r" defTabSz="3139461" rtl="1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57845" algn="r" defTabSz="3139461" rtl="1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30" d="100"/>
          <a:sy n="30" d="100"/>
        </p:scale>
        <p:origin x="-984" y="-72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81C3B-F96E-46E4-ABA9-1B67A2F0B98D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985EE-881F-45BE-9768-1936BFF9B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29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3946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69731" algn="l" defTabSz="313946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139461" algn="l" defTabSz="313946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709192" algn="l" defTabSz="313946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278923" algn="l" defTabSz="313946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848653" algn="l" defTabSz="313946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418384" algn="l" defTabSz="313946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988114" algn="l" defTabSz="313946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557845" algn="l" defTabSz="313946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28850" y="685800"/>
            <a:ext cx="24003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985EE-881F-45BE-9768-1936BFF9B4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4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236" y="11184741"/>
            <a:ext cx="21422678" cy="77176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476" y="20402556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9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9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8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48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18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88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5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DBD9-CB1E-40B7-A218-8BDE510515D4}" type="datetimeFigureOut">
              <a:rPr lang="fa-IR" smtClean="0"/>
              <a:t>01/28/1438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89FB-EBC9-4A8F-990D-8F6517F698C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DBD9-CB1E-40B7-A218-8BDE510515D4}" type="datetimeFigureOut">
              <a:rPr lang="fa-IR" smtClean="0"/>
              <a:t>01/28/1438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89FB-EBC9-4A8F-990D-8F6517F698C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289" y="1441854"/>
            <a:ext cx="5670709" cy="307205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7" y="1441854"/>
            <a:ext cx="16592074" cy="307205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DBD9-CB1E-40B7-A218-8BDE510515D4}" type="datetimeFigureOut">
              <a:rPr lang="fa-IR" smtClean="0"/>
              <a:t>01/28/1438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89FB-EBC9-4A8F-990D-8F6517F698C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DBD9-CB1E-40B7-A218-8BDE510515D4}" type="datetimeFigureOut">
              <a:rPr lang="fa-IR" smtClean="0"/>
              <a:t>01/28/1438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89FB-EBC9-4A8F-990D-8F6517F698C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875" y="23136232"/>
            <a:ext cx="21422678" cy="7150893"/>
          </a:xfrm>
        </p:spPr>
        <p:txBody>
          <a:bodyPr anchor="t"/>
          <a:lstStyle>
            <a:lvl1pPr algn="r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875" y="15260248"/>
            <a:ext cx="21422678" cy="7875984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9731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9461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919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8923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48653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18384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88114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57845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DBD9-CB1E-40B7-A218-8BDE510515D4}" type="datetimeFigureOut">
              <a:rPr lang="fa-IR" smtClean="0"/>
              <a:t>01/28/1438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89FB-EBC9-4A8F-990D-8F6517F698C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160" y="8401058"/>
            <a:ext cx="11131391" cy="23761304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1606" y="8401058"/>
            <a:ext cx="11131391" cy="23761304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DBD9-CB1E-40B7-A218-8BDE510515D4}" type="datetimeFigureOut">
              <a:rPr lang="fa-IR" smtClean="0"/>
              <a:t>01/28/1438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89FB-EBC9-4A8F-990D-8F6517F698C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8059348"/>
            <a:ext cx="11135768" cy="3358749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9731" indent="0">
              <a:buNone/>
              <a:defRPr sz="6900" b="1"/>
            </a:lvl2pPr>
            <a:lvl3pPr marL="3139461" indent="0">
              <a:buNone/>
              <a:defRPr sz="6200" b="1"/>
            </a:lvl3pPr>
            <a:lvl4pPr marL="4709192" indent="0">
              <a:buNone/>
              <a:defRPr sz="5500" b="1"/>
            </a:lvl4pPr>
            <a:lvl5pPr marL="6278923" indent="0">
              <a:buNone/>
              <a:defRPr sz="5500" b="1"/>
            </a:lvl5pPr>
            <a:lvl6pPr marL="7848653" indent="0">
              <a:buNone/>
              <a:defRPr sz="5500" b="1"/>
            </a:lvl6pPr>
            <a:lvl7pPr marL="9418384" indent="0">
              <a:buNone/>
              <a:defRPr sz="5500" b="1"/>
            </a:lvl7pPr>
            <a:lvl8pPr marL="10988114" indent="0">
              <a:buNone/>
              <a:defRPr sz="5500" b="1"/>
            </a:lvl8pPr>
            <a:lvl9pPr marL="12557845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158" y="11418097"/>
            <a:ext cx="11135768" cy="20744261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2854" y="8059348"/>
            <a:ext cx="11140142" cy="3358749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9731" indent="0">
              <a:buNone/>
              <a:defRPr sz="6900" b="1"/>
            </a:lvl2pPr>
            <a:lvl3pPr marL="3139461" indent="0">
              <a:buNone/>
              <a:defRPr sz="6200" b="1"/>
            </a:lvl3pPr>
            <a:lvl4pPr marL="4709192" indent="0">
              <a:buNone/>
              <a:defRPr sz="5500" b="1"/>
            </a:lvl4pPr>
            <a:lvl5pPr marL="6278923" indent="0">
              <a:buNone/>
              <a:defRPr sz="5500" b="1"/>
            </a:lvl5pPr>
            <a:lvl6pPr marL="7848653" indent="0">
              <a:buNone/>
              <a:defRPr sz="5500" b="1"/>
            </a:lvl6pPr>
            <a:lvl7pPr marL="9418384" indent="0">
              <a:buNone/>
              <a:defRPr sz="5500" b="1"/>
            </a:lvl7pPr>
            <a:lvl8pPr marL="10988114" indent="0">
              <a:buNone/>
              <a:defRPr sz="5500" b="1"/>
            </a:lvl8pPr>
            <a:lvl9pPr marL="12557845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854" y="11418097"/>
            <a:ext cx="11140142" cy="20744261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DBD9-CB1E-40B7-A218-8BDE510515D4}" type="datetimeFigureOut">
              <a:rPr lang="fa-IR" smtClean="0"/>
              <a:t>01/28/1438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89FB-EBC9-4A8F-990D-8F6517F698C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DBD9-CB1E-40B7-A218-8BDE510515D4}" type="datetimeFigureOut">
              <a:rPr lang="fa-IR" smtClean="0"/>
              <a:t>01/28/1438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89FB-EBC9-4A8F-990D-8F6517F698C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DBD9-CB1E-40B7-A218-8BDE510515D4}" type="datetimeFigureOut">
              <a:rPr lang="fa-IR" smtClean="0"/>
              <a:t>01/28/1438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89FB-EBC9-4A8F-990D-8F6517F698C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66" y="1433514"/>
            <a:ext cx="8291663" cy="6100765"/>
          </a:xfrm>
        </p:spPr>
        <p:txBody>
          <a:bodyPr anchor="b"/>
          <a:lstStyle>
            <a:lvl1pPr algn="r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737" y="1433517"/>
            <a:ext cx="14089261" cy="30728843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166" y="7534284"/>
            <a:ext cx="8291663" cy="24628079"/>
          </a:xfrm>
        </p:spPr>
        <p:txBody>
          <a:bodyPr/>
          <a:lstStyle>
            <a:lvl1pPr marL="0" indent="0">
              <a:buNone/>
              <a:defRPr sz="4800"/>
            </a:lvl1pPr>
            <a:lvl2pPr marL="1569731" indent="0">
              <a:buNone/>
              <a:defRPr sz="4100"/>
            </a:lvl2pPr>
            <a:lvl3pPr marL="3139461" indent="0">
              <a:buNone/>
              <a:defRPr sz="3400"/>
            </a:lvl3pPr>
            <a:lvl4pPr marL="4709192" indent="0">
              <a:buNone/>
              <a:defRPr sz="3100"/>
            </a:lvl4pPr>
            <a:lvl5pPr marL="6278923" indent="0">
              <a:buNone/>
              <a:defRPr sz="3100"/>
            </a:lvl5pPr>
            <a:lvl6pPr marL="7848653" indent="0">
              <a:buNone/>
              <a:defRPr sz="3100"/>
            </a:lvl6pPr>
            <a:lvl7pPr marL="9418384" indent="0">
              <a:buNone/>
              <a:defRPr sz="3100"/>
            </a:lvl7pPr>
            <a:lvl8pPr marL="10988114" indent="0">
              <a:buNone/>
              <a:defRPr sz="3100"/>
            </a:lvl8pPr>
            <a:lvl9pPr marL="12557845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DBD9-CB1E-40B7-A218-8BDE510515D4}" type="datetimeFigureOut">
              <a:rPr lang="fa-IR" smtClean="0"/>
              <a:t>01/28/1438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89FB-EBC9-4A8F-990D-8F6517F698C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9994" y="25203152"/>
            <a:ext cx="15121890" cy="2975372"/>
          </a:xfrm>
        </p:spPr>
        <p:txBody>
          <a:bodyPr anchor="b"/>
          <a:lstStyle>
            <a:lvl1pPr algn="r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/>
          <a:lstStyle>
            <a:lvl1pPr marL="0" indent="0">
              <a:buNone/>
              <a:defRPr sz="11000"/>
            </a:lvl1pPr>
            <a:lvl2pPr marL="1569731" indent="0">
              <a:buNone/>
              <a:defRPr sz="9600"/>
            </a:lvl2pPr>
            <a:lvl3pPr marL="3139461" indent="0">
              <a:buNone/>
              <a:defRPr sz="8200"/>
            </a:lvl3pPr>
            <a:lvl4pPr marL="4709192" indent="0">
              <a:buNone/>
              <a:defRPr sz="6900"/>
            </a:lvl4pPr>
            <a:lvl5pPr marL="6278923" indent="0">
              <a:buNone/>
              <a:defRPr sz="6900"/>
            </a:lvl5pPr>
            <a:lvl6pPr marL="7848653" indent="0">
              <a:buNone/>
              <a:defRPr sz="6900"/>
            </a:lvl6pPr>
            <a:lvl7pPr marL="9418384" indent="0">
              <a:buNone/>
              <a:defRPr sz="6900"/>
            </a:lvl7pPr>
            <a:lvl8pPr marL="10988114" indent="0">
              <a:buNone/>
              <a:defRPr sz="6900"/>
            </a:lvl8pPr>
            <a:lvl9pPr marL="12557845" indent="0">
              <a:buNone/>
              <a:defRPr sz="69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8"/>
          </a:xfrm>
        </p:spPr>
        <p:txBody>
          <a:bodyPr/>
          <a:lstStyle>
            <a:lvl1pPr marL="0" indent="0">
              <a:buNone/>
              <a:defRPr sz="4800"/>
            </a:lvl1pPr>
            <a:lvl2pPr marL="1569731" indent="0">
              <a:buNone/>
              <a:defRPr sz="4100"/>
            </a:lvl2pPr>
            <a:lvl3pPr marL="3139461" indent="0">
              <a:buNone/>
              <a:defRPr sz="3400"/>
            </a:lvl3pPr>
            <a:lvl4pPr marL="4709192" indent="0">
              <a:buNone/>
              <a:defRPr sz="3100"/>
            </a:lvl4pPr>
            <a:lvl5pPr marL="6278923" indent="0">
              <a:buNone/>
              <a:defRPr sz="3100"/>
            </a:lvl5pPr>
            <a:lvl6pPr marL="7848653" indent="0">
              <a:buNone/>
              <a:defRPr sz="3100"/>
            </a:lvl6pPr>
            <a:lvl7pPr marL="9418384" indent="0">
              <a:buNone/>
              <a:defRPr sz="3100"/>
            </a:lvl7pPr>
            <a:lvl8pPr marL="10988114" indent="0">
              <a:buNone/>
              <a:defRPr sz="3100"/>
            </a:lvl8pPr>
            <a:lvl9pPr marL="12557845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DBD9-CB1E-40B7-A218-8BDE510515D4}" type="datetimeFigureOut">
              <a:rPr lang="fa-IR" smtClean="0"/>
              <a:t>01/28/1438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89FB-EBC9-4A8F-990D-8F6517F698C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0161" y="1441855"/>
            <a:ext cx="22682835" cy="6000751"/>
          </a:xfrm>
          <a:prstGeom prst="rect">
            <a:avLst/>
          </a:prstGeom>
        </p:spPr>
        <p:txBody>
          <a:bodyPr vert="horz" lIns="313947" tIns="156973" rIns="313947" bIns="156973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61" y="8401058"/>
            <a:ext cx="22682835" cy="23761304"/>
          </a:xfrm>
          <a:prstGeom prst="rect">
            <a:avLst/>
          </a:prstGeom>
        </p:spPr>
        <p:txBody>
          <a:bodyPr vert="horz" lIns="313947" tIns="156973" rIns="313947" bIns="156973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062262" y="33370842"/>
            <a:ext cx="5880735" cy="1916908"/>
          </a:xfrm>
          <a:prstGeom prst="rect">
            <a:avLst/>
          </a:prstGeom>
        </p:spPr>
        <p:txBody>
          <a:bodyPr vert="horz" lIns="313947" tIns="156973" rIns="313947" bIns="156973" rtlCol="1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EDBD9-CB1E-40B7-A218-8BDE510515D4}" type="datetimeFigureOut">
              <a:rPr lang="fa-IR" smtClean="0"/>
              <a:t>01/28/1438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11076" y="33370842"/>
            <a:ext cx="7980998" cy="1916908"/>
          </a:xfrm>
          <a:prstGeom prst="rect">
            <a:avLst/>
          </a:prstGeom>
        </p:spPr>
        <p:txBody>
          <a:bodyPr vert="horz" lIns="313947" tIns="156973" rIns="313947" bIns="156973" rtlCol="1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0162" y="33370842"/>
            <a:ext cx="5880735" cy="1916908"/>
          </a:xfrm>
          <a:prstGeom prst="rect">
            <a:avLst/>
          </a:prstGeom>
        </p:spPr>
        <p:txBody>
          <a:bodyPr vert="horz" lIns="313947" tIns="156973" rIns="313947" bIns="156973" rtlCol="1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089FB-EBC9-4A8F-990D-8F6517F698C1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9461" rtl="1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7298" indent="-1177298" algn="r" defTabSz="3139461" rtl="1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50812" indent="-981082" algn="r" defTabSz="3139461" rtl="1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24327" indent="-784866" algn="r" defTabSz="3139461" rtl="1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94058" indent="-784866" algn="r" defTabSz="3139461" rtl="1" eaLnBrk="1" latinLnBrk="0" hangingPunct="1">
        <a:spcBef>
          <a:spcPct val="20000"/>
        </a:spcBef>
        <a:buFont typeface="Arial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63787" indent="-784866" algn="r" defTabSz="3139461" rtl="1" eaLnBrk="1" latinLnBrk="0" hangingPunct="1">
        <a:spcBef>
          <a:spcPct val="20000"/>
        </a:spcBef>
        <a:buFont typeface="Arial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33518" indent="-784866" algn="r" defTabSz="3139461" rtl="1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203249" indent="-784866" algn="r" defTabSz="3139461" rtl="1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72980" indent="-784866" algn="r" defTabSz="3139461" rtl="1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42711" indent="-784866" algn="r" defTabSz="3139461" rtl="1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3139461" rtl="1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9731" algn="r" defTabSz="3139461" rtl="1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9461" algn="r" defTabSz="3139461" rtl="1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9192" algn="r" defTabSz="3139461" rtl="1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8923" algn="r" defTabSz="3139461" rtl="1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48653" algn="r" defTabSz="3139461" rtl="1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18384" algn="r" defTabSz="3139461" rtl="1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88114" algn="r" defTabSz="3139461" rtl="1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57845" algn="r" defTabSz="3139461" rtl="1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congress.tbzmed.ac.ir/common/Executives/2016716124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508" y="144308"/>
            <a:ext cx="4798213" cy="2820647"/>
          </a:xfrm>
          <a:prstGeom prst="rect">
            <a:avLst/>
          </a:prstGeom>
          <a:noFill/>
        </p:spPr>
      </p:pic>
      <p:pic>
        <p:nvPicPr>
          <p:cNvPr id="11270" name="Picture 6" descr="http://congress.tbzmed.ac.ir/common/Executives/2016919917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49361" y="144306"/>
            <a:ext cx="3677550" cy="282064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120193" y="484055"/>
            <a:ext cx="17338366" cy="2656114"/>
          </a:xfrm>
          <a:prstGeom prst="rect">
            <a:avLst/>
          </a:prstGeom>
        </p:spPr>
        <p:txBody>
          <a:bodyPr wrap="square" lIns="313947" tIns="156973" rIns="313947" bIns="156973">
            <a:spAutoFit/>
          </a:bodyPr>
          <a:lstStyle/>
          <a:p>
            <a:pPr algn="ctr"/>
            <a:r>
              <a:rPr lang="fa-IR" sz="5400" dirty="0">
                <a:solidFill>
                  <a:schemeClr val="accent3">
                    <a:lumMod val="50000"/>
                  </a:schemeClr>
                </a:solidFill>
                <a:cs typeface="B Nikoo" pitchFamily="2" charset="-78"/>
              </a:rPr>
              <a:t>دومین  همایش ملی کتاب  و  خواندن  :رسانه   و سلامت</a:t>
            </a:r>
            <a:endParaRPr lang="en-US" sz="5400" dirty="0">
              <a:solidFill>
                <a:schemeClr val="accent3">
                  <a:lumMod val="50000"/>
                </a:schemeClr>
              </a:solidFill>
              <a:cs typeface="B Nikoo" pitchFamily="2" charset="-78"/>
            </a:endParaRPr>
          </a:p>
          <a:p>
            <a:pPr algn="ctr"/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National Conference of Book &amp; Reading: Media &amp; 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Health</a:t>
            </a:r>
            <a:endParaRPr lang="en-US" sz="5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a-IR" sz="5400" dirty="0">
              <a:solidFill>
                <a:schemeClr val="accent3">
                  <a:lumMod val="50000"/>
                </a:schemeClr>
              </a:solidFill>
              <a:cs typeface="B Nikoo" pitchFamily="2" charset="-78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3609690" y="9145266"/>
            <a:ext cx="10708975" cy="8328555"/>
          </a:xfrm>
          <a:prstGeom prst="roundRect">
            <a:avLst>
              <a:gd name="adj" fmla="val 251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13947" tIns="156973" rIns="313947" bIns="156973" rtlCol="1" anchor="ctr"/>
          <a:lstStyle/>
          <a:p>
            <a:pPr algn="ctr"/>
            <a:endParaRPr lang="fa-IR" dirty="0"/>
          </a:p>
        </p:txBody>
      </p:sp>
      <p:sp>
        <p:nvSpPr>
          <p:cNvPr id="30" name="Rounded Rectangle 29"/>
          <p:cNvSpPr/>
          <p:nvPr/>
        </p:nvSpPr>
        <p:spPr>
          <a:xfrm>
            <a:off x="13609687" y="19010362"/>
            <a:ext cx="10708796" cy="7488832"/>
          </a:xfrm>
          <a:prstGeom prst="roundRect">
            <a:avLst>
              <a:gd name="adj" fmla="val 297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13947" tIns="156973" rIns="313947" bIns="156973" rtlCol="1" anchor="ctr"/>
          <a:lstStyle/>
          <a:p>
            <a:pPr algn="ctr"/>
            <a:endParaRPr lang="fa-IR" dirty="0"/>
          </a:p>
        </p:txBody>
      </p:sp>
      <p:sp>
        <p:nvSpPr>
          <p:cNvPr id="31" name="Rounded Rectangle 30"/>
          <p:cNvSpPr/>
          <p:nvPr/>
        </p:nvSpPr>
        <p:spPr>
          <a:xfrm>
            <a:off x="1086152" y="9145266"/>
            <a:ext cx="11107301" cy="8328556"/>
          </a:xfrm>
          <a:prstGeom prst="roundRect">
            <a:avLst>
              <a:gd name="adj" fmla="val 394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13947" tIns="156973" rIns="313947" bIns="156973" rtlCol="1" anchor="ctr"/>
          <a:lstStyle/>
          <a:p>
            <a:pPr algn="ctr"/>
            <a:endParaRPr lang="fa-IR" dirty="0"/>
          </a:p>
        </p:txBody>
      </p:sp>
      <p:sp>
        <p:nvSpPr>
          <p:cNvPr id="32" name="Rounded Rectangle 31"/>
          <p:cNvSpPr/>
          <p:nvPr/>
        </p:nvSpPr>
        <p:spPr>
          <a:xfrm>
            <a:off x="1080296" y="19010362"/>
            <a:ext cx="11113158" cy="7488832"/>
          </a:xfrm>
          <a:prstGeom prst="roundRect">
            <a:avLst>
              <a:gd name="adj" fmla="val 283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13947" tIns="156973" rIns="313947" bIns="156973" rtlCol="1" anchor="ctr"/>
          <a:lstStyle/>
          <a:p>
            <a:pPr algn="ctr"/>
            <a:endParaRPr lang="fa-IR" dirty="0"/>
          </a:p>
        </p:txBody>
      </p:sp>
      <p:sp>
        <p:nvSpPr>
          <p:cNvPr id="33" name="Rounded Rectangle 32"/>
          <p:cNvSpPr/>
          <p:nvPr/>
        </p:nvSpPr>
        <p:spPr>
          <a:xfrm>
            <a:off x="1086152" y="27939356"/>
            <a:ext cx="11107301" cy="7776862"/>
          </a:xfrm>
          <a:prstGeom prst="roundRect">
            <a:avLst>
              <a:gd name="adj" fmla="val 400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13947" tIns="156973" rIns="313947" bIns="156973" rtlCol="1" anchor="ctr"/>
          <a:lstStyle/>
          <a:p>
            <a:pPr algn="ctr"/>
            <a:endParaRPr lang="fa-IR" dirty="0"/>
          </a:p>
        </p:txBody>
      </p:sp>
      <p:sp>
        <p:nvSpPr>
          <p:cNvPr id="34" name="Rounded Rectangle 33"/>
          <p:cNvSpPr/>
          <p:nvPr/>
        </p:nvSpPr>
        <p:spPr>
          <a:xfrm>
            <a:off x="13609690" y="27939355"/>
            <a:ext cx="10708795" cy="7776864"/>
          </a:xfrm>
          <a:prstGeom prst="roundRect">
            <a:avLst>
              <a:gd name="adj" fmla="val 37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13947" tIns="156973" rIns="313947" bIns="156973" rtlCol="1" anchor="ctr"/>
          <a:lstStyle/>
          <a:p>
            <a:pPr algn="ctr"/>
            <a:endParaRPr lang="fa-IR" dirty="0"/>
          </a:p>
        </p:txBody>
      </p:sp>
      <p:sp>
        <p:nvSpPr>
          <p:cNvPr id="36" name="Rounded Rectangle 35"/>
          <p:cNvSpPr/>
          <p:nvPr/>
        </p:nvSpPr>
        <p:spPr>
          <a:xfrm>
            <a:off x="13609690" y="7821139"/>
            <a:ext cx="10708975" cy="1036095"/>
          </a:xfrm>
          <a:prstGeom prst="roundRect">
            <a:avLst>
              <a:gd name="adj" fmla="val 17356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dirty="0">
                <a:solidFill>
                  <a:prstClr val="black"/>
                </a:solidFill>
                <a:cs typeface="B Titr" pitchFamily="2" charset="-78"/>
              </a:rPr>
              <a:t>چکیده</a:t>
            </a:r>
            <a:endParaRPr lang="en-US" sz="4000" dirty="0">
              <a:solidFill>
                <a:prstClr val="black"/>
              </a:solidFill>
              <a:cs typeface="B Titr" pitchFamily="2" charset="-78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381746" y="26656403"/>
            <a:ext cx="10798556" cy="1002983"/>
          </a:xfrm>
          <a:prstGeom prst="roundRect">
            <a:avLst>
              <a:gd name="adj" fmla="val 9461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426526" y="26702324"/>
            <a:ext cx="3065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>
                <a:solidFill>
                  <a:prstClr val="black"/>
                </a:solidFill>
                <a:cs typeface="B Titr" pitchFamily="2" charset="-78"/>
              </a:rPr>
              <a:t>روش </a:t>
            </a:r>
            <a:r>
              <a:rPr lang="fa-IR" sz="4000" dirty="0" smtClean="0">
                <a:solidFill>
                  <a:prstClr val="black"/>
                </a:solidFill>
                <a:cs typeface="B Titr" pitchFamily="2" charset="-78"/>
              </a:rPr>
              <a:t>بررسی</a:t>
            </a:r>
            <a:endParaRPr lang="en-US" sz="4000" dirty="0">
              <a:solidFill>
                <a:prstClr val="black"/>
              </a:solidFill>
              <a:cs typeface="B Titr" pitchFamily="2" charset="-78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1167028" y="26643210"/>
            <a:ext cx="10867351" cy="1002981"/>
          </a:xfrm>
          <a:prstGeom prst="roundRect">
            <a:avLst>
              <a:gd name="adj" fmla="val 13339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87567" y="26702324"/>
            <a:ext cx="22327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>
                <a:solidFill>
                  <a:prstClr val="black"/>
                </a:solidFill>
                <a:cs typeface="B Titr" pitchFamily="2" charset="-78"/>
              </a:rPr>
              <a:t>منابع </a:t>
            </a:r>
            <a:endParaRPr lang="en-US" sz="4000" dirty="0">
              <a:solidFill>
                <a:prstClr val="black"/>
              </a:solidFill>
              <a:cs typeface="B Titr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45346" y="11057783"/>
            <a:ext cx="8044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600" b="1" dirty="0" smtClean="0">
                <a:cs typeface="B Nazanin" pitchFamily="2" charset="-78"/>
              </a:rPr>
              <a:t>چکیده مقاله در این قسمت نوشته شود با فونت 24</a:t>
            </a:r>
            <a:r>
              <a:rPr lang="en-US" sz="3600" b="1" dirty="0" smtClean="0">
                <a:cs typeface="B Nazanin" pitchFamily="2" charset="-78"/>
              </a:rPr>
              <a:t> </a:t>
            </a:r>
            <a:r>
              <a:rPr lang="fa-IR" sz="3600" b="1" dirty="0" smtClean="0">
                <a:cs typeface="B Nazanin" pitchFamily="2" charset="-78"/>
              </a:rPr>
              <a:t> </a:t>
            </a:r>
            <a:r>
              <a:rPr lang="en-US" sz="3600" b="1" dirty="0" smtClean="0">
                <a:cs typeface="B Nazanin" pitchFamily="2" charset="-78"/>
              </a:rPr>
              <a:t>B </a:t>
            </a:r>
            <a:r>
              <a:rPr lang="en-US" sz="3600" b="1" dirty="0" err="1" smtClean="0">
                <a:cs typeface="B Nazanin" pitchFamily="2" charset="-78"/>
              </a:rPr>
              <a:t>Nazanin</a:t>
            </a:r>
            <a:r>
              <a:rPr lang="fa-IR" sz="3600" b="1" dirty="0" smtClean="0">
                <a:cs typeface="B Nazanin" pitchFamily="2" charset="-78"/>
              </a:rPr>
              <a:t> فارسی  </a:t>
            </a:r>
            <a:r>
              <a:rPr lang="en-US" sz="3600" b="1" dirty="0" smtClean="0">
                <a:cs typeface="B Nazanin" pitchFamily="2" charset="-78"/>
              </a:rPr>
              <a:t>Bold</a:t>
            </a:r>
            <a:endParaRPr lang="en-US" sz="3600" b="1" dirty="0">
              <a:cs typeface="B Nazanin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55365" y="11372760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a-IR" sz="3600" b="1" dirty="0" smtClean="0">
                <a:solidFill>
                  <a:prstClr val="black"/>
                </a:solidFill>
                <a:cs typeface="B Nazanin" pitchFamily="2" charset="-78"/>
              </a:rPr>
              <a:t>یافته های مقاله </a:t>
            </a:r>
            <a:r>
              <a:rPr lang="fa-IR" sz="3600" b="1" dirty="0">
                <a:solidFill>
                  <a:prstClr val="black"/>
                </a:solidFill>
                <a:cs typeface="B Nazanin" pitchFamily="2" charset="-78"/>
              </a:rPr>
              <a:t>در این قسمت نوشته شود با فونت 24</a:t>
            </a:r>
            <a:r>
              <a:rPr lang="en-US" sz="3600" b="1" dirty="0">
                <a:solidFill>
                  <a:prstClr val="black"/>
                </a:solidFill>
                <a:cs typeface="B Nazanin" pitchFamily="2" charset="-78"/>
              </a:rPr>
              <a:t> </a:t>
            </a:r>
            <a:r>
              <a:rPr lang="fa-IR" sz="3600" b="1" dirty="0">
                <a:solidFill>
                  <a:prstClr val="black"/>
                </a:solidFill>
                <a:cs typeface="B Nazanin" pitchFamily="2" charset="-78"/>
              </a:rPr>
              <a:t> </a:t>
            </a:r>
            <a:r>
              <a:rPr lang="en-US" sz="3600" b="1" dirty="0">
                <a:solidFill>
                  <a:prstClr val="black"/>
                </a:solidFill>
                <a:cs typeface="B Nazanin" pitchFamily="2" charset="-78"/>
              </a:rPr>
              <a:t>B </a:t>
            </a:r>
            <a:r>
              <a:rPr lang="en-US" sz="3600" b="1" dirty="0" err="1">
                <a:solidFill>
                  <a:prstClr val="black"/>
                </a:solidFill>
                <a:cs typeface="B Nazanin" pitchFamily="2" charset="-78"/>
              </a:rPr>
              <a:t>Nazanin</a:t>
            </a:r>
            <a:r>
              <a:rPr lang="fa-IR" sz="3600" b="1" dirty="0">
                <a:solidFill>
                  <a:prstClr val="black"/>
                </a:solidFill>
                <a:cs typeface="B Nazanin" pitchFamily="2" charset="-78"/>
              </a:rPr>
              <a:t> فارسی  </a:t>
            </a:r>
            <a:r>
              <a:rPr lang="en-US" sz="3600" b="1" dirty="0">
                <a:solidFill>
                  <a:prstClr val="black"/>
                </a:solidFill>
                <a:cs typeface="B Nazanin" pitchFamily="2" charset="-78"/>
              </a:rPr>
              <a:t>Bold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045346" y="19431662"/>
            <a:ext cx="8044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a-IR" sz="3600" b="1" dirty="0" smtClean="0">
                <a:solidFill>
                  <a:prstClr val="black"/>
                </a:solidFill>
                <a:cs typeface="B Nazanin" pitchFamily="2" charset="-78"/>
              </a:rPr>
              <a:t>مقدمه مقاله </a:t>
            </a:r>
            <a:r>
              <a:rPr lang="fa-IR" sz="3600" b="1" dirty="0">
                <a:solidFill>
                  <a:prstClr val="black"/>
                </a:solidFill>
                <a:cs typeface="B Nazanin" pitchFamily="2" charset="-78"/>
              </a:rPr>
              <a:t>در این قسمت نوشته شود با فونت 24</a:t>
            </a:r>
            <a:r>
              <a:rPr lang="en-US" sz="3600" b="1" dirty="0">
                <a:solidFill>
                  <a:prstClr val="black"/>
                </a:solidFill>
                <a:cs typeface="B Nazanin" pitchFamily="2" charset="-78"/>
              </a:rPr>
              <a:t> </a:t>
            </a:r>
            <a:r>
              <a:rPr lang="fa-IR" sz="3600" b="1" dirty="0">
                <a:solidFill>
                  <a:prstClr val="black"/>
                </a:solidFill>
                <a:cs typeface="B Nazanin" pitchFamily="2" charset="-78"/>
              </a:rPr>
              <a:t> </a:t>
            </a:r>
            <a:r>
              <a:rPr lang="en-US" sz="3600" b="1" dirty="0">
                <a:solidFill>
                  <a:prstClr val="black"/>
                </a:solidFill>
                <a:cs typeface="B Nazanin" pitchFamily="2" charset="-78"/>
              </a:rPr>
              <a:t>B </a:t>
            </a:r>
            <a:r>
              <a:rPr lang="en-US" sz="3600" b="1" dirty="0" err="1">
                <a:solidFill>
                  <a:prstClr val="black"/>
                </a:solidFill>
                <a:cs typeface="B Nazanin" pitchFamily="2" charset="-78"/>
              </a:rPr>
              <a:t>Nazanin</a:t>
            </a:r>
            <a:r>
              <a:rPr lang="fa-IR" sz="3600" b="1" dirty="0">
                <a:solidFill>
                  <a:prstClr val="black"/>
                </a:solidFill>
                <a:cs typeface="B Nazanin" pitchFamily="2" charset="-78"/>
              </a:rPr>
              <a:t> فارسی  </a:t>
            </a:r>
            <a:r>
              <a:rPr lang="en-US" sz="3600" b="1" dirty="0">
                <a:solidFill>
                  <a:prstClr val="black"/>
                </a:solidFill>
                <a:cs typeface="B Nazanin" pitchFamily="2" charset="-78"/>
              </a:rPr>
              <a:t>Bold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20713" y="19882856"/>
            <a:ext cx="73432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a-IR" sz="3600" b="1" dirty="0" smtClean="0">
                <a:solidFill>
                  <a:prstClr val="black"/>
                </a:solidFill>
                <a:cs typeface="B Nazanin" pitchFamily="2" charset="-78"/>
              </a:rPr>
              <a:t>نتیجه گیری مقاله </a:t>
            </a:r>
            <a:r>
              <a:rPr lang="fa-IR" sz="3600" b="1" dirty="0">
                <a:solidFill>
                  <a:prstClr val="black"/>
                </a:solidFill>
                <a:cs typeface="B Nazanin" pitchFamily="2" charset="-78"/>
              </a:rPr>
              <a:t>در این قسمت نوشته شود با فونت 24</a:t>
            </a:r>
            <a:r>
              <a:rPr lang="en-US" sz="3600" b="1" dirty="0">
                <a:solidFill>
                  <a:prstClr val="black"/>
                </a:solidFill>
                <a:cs typeface="B Nazanin" pitchFamily="2" charset="-78"/>
              </a:rPr>
              <a:t> </a:t>
            </a:r>
            <a:r>
              <a:rPr lang="fa-IR" sz="3600" b="1" dirty="0">
                <a:solidFill>
                  <a:prstClr val="black"/>
                </a:solidFill>
                <a:cs typeface="B Nazanin" pitchFamily="2" charset="-78"/>
              </a:rPr>
              <a:t> </a:t>
            </a:r>
            <a:r>
              <a:rPr lang="en-US" sz="3600" b="1" dirty="0">
                <a:solidFill>
                  <a:prstClr val="black"/>
                </a:solidFill>
                <a:cs typeface="B Nazanin" pitchFamily="2" charset="-78"/>
              </a:rPr>
              <a:t>B </a:t>
            </a:r>
            <a:r>
              <a:rPr lang="en-US" sz="3600" b="1" dirty="0" err="1">
                <a:solidFill>
                  <a:prstClr val="black"/>
                </a:solidFill>
                <a:cs typeface="B Nazanin" pitchFamily="2" charset="-78"/>
              </a:rPr>
              <a:t>Nazanin</a:t>
            </a:r>
            <a:r>
              <a:rPr lang="fa-IR" sz="3600" b="1" dirty="0">
                <a:solidFill>
                  <a:prstClr val="black"/>
                </a:solidFill>
                <a:cs typeface="B Nazanin" pitchFamily="2" charset="-78"/>
              </a:rPr>
              <a:t> فارسی  </a:t>
            </a:r>
            <a:r>
              <a:rPr lang="en-US" sz="3600" b="1" dirty="0">
                <a:solidFill>
                  <a:prstClr val="black"/>
                </a:solidFill>
                <a:cs typeface="B Nazanin" pitchFamily="2" charset="-78"/>
              </a:rPr>
              <a:t>Bold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045346" y="28886377"/>
            <a:ext cx="7881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a-IR" sz="3600" b="1" dirty="0">
                <a:solidFill>
                  <a:prstClr val="black"/>
                </a:solidFill>
                <a:cs typeface="B Nazanin" pitchFamily="2" charset="-78"/>
              </a:rPr>
              <a:t>چکیده مقاله در این قسمت نوشته شود با فونت 24</a:t>
            </a:r>
            <a:r>
              <a:rPr lang="en-US" sz="3600" b="1" dirty="0">
                <a:solidFill>
                  <a:prstClr val="black"/>
                </a:solidFill>
                <a:cs typeface="B Nazanin" pitchFamily="2" charset="-78"/>
              </a:rPr>
              <a:t> </a:t>
            </a:r>
            <a:r>
              <a:rPr lang="fa-IR" sz="3600" b="1" dirty="0">
                <a:solidFill>
                  <a:prstClr val="black"/>
                </a:solidFill>
                <a:cs typeface="B Nazanin" pitchFamily="2" charset="-78"/>
              </a:rPr>
              <a:t> </a:t>
            </a:r>
            <a:r>
              <a:rPr lang="en-US" sz="3600" b="1" dirty="0">
                <a:solidFill>
                  <a:prstClr val="black"/>
                </a:solidFill>
                <a:cs typeface="B Nazanin" pitchFamily="2" charset="-78"/>
              </a:rPr>
              <a:t>B </a:t>
            </a:r>
            <a:r>
              <a:rPr lang="en-US" sz="3600" b="1" dirty="0" err="1">
                <a:solidFill>
                  <a:prstClr val="black"/>
                </a:solidFill>
                <a:cs typeface="B Nazanin" pitchFamily="2" charset="-78"/>
              </a:rPr>
              <a:t>Nazanin</a:t>
            </a:r>
            <a:r>
              <a:rPr lang="fa-IR" sz="3600" b="1" dirty="0">
                <a:solidFill>
                  <a:prstClr val="black"/>
                </a:solidFill>
                <a:cs typeface="B Nazanin" pitchFamily="2" charset="-78"/>
              </a:rPr>
              <a:t> فارسی  </a:t>
            </a:r>
            <a:r>
              <a:rPr lang="en-US" sz="3600" b="1" dirty="0">
                <a:solidFill>
                  <a:prstClr val="black"/>
                </a:solidFill>
                <a:cs typeface="B Nazanin" pitchFamily="2" charset="-78"/>
              </a:rPr>
              <a:t>Bold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28567" y="28464387"/>
            <a:ext cx="74857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a-IR" sz="3600" b="1" dirty="0" smtClean="0">
                <a:solidFill>
                  <a:prstClr val="black"/>
                </a:solidFill>
                <a:cs typeface="B Nazanin" pitchFamily="2" charset="-78"/>
              </a:rPr>
              <a:t>منابع مقاله </a:t>
            </a:r>
            <a:r>
              <a:rPr lang="fa-IR" sz="3600" b="1" dirty="0">
                <a:solidFill>
                  <a:prstClr val="black"/>
                </a:solidFill>
                <a:cs typeface="B Nazanin" pitchFamily="2" charset="-78"/>
              </a:rPr>
              <a:t>در این قسمت نوشته شود با فونت 24</a:t>
            </a:r>
            <a:r>
              <a:rPr lang="en-US" sz="3600" b="1" dirty="0">
                <a:solidFill>
                  <a:prstClr val="black"/>
                </a:solidFill>
                <a:cs typeface="B Nazanin" pitchFamily="2" charset="-78"/>
              </a:rPr>
              <a:t> </a:t>
            </a:r>
            <a:r>
              <a:rPr lang="fa-IR" sz="3600" b="1" dirty="0">
                <a:solidFill>
                  <a:prstClr val="black"/>
                </a:solidFill>
                <a:cs typeface="B Nazanin" pitchFamily="2" charset="-78"/>
              </a:rPr>
              <a:t> </a:t>
            </a:r>
            <a:r>
              <a:rPr lang="en-US" sz="3600" b="1" dirty="0">
                <a:solidFill>
                  <a:prstClr val="black"/>
                </a:solidFill>
                <a:cs typeface="B Nazanin" pitchFamily="2" charset="-78"/>
              </a:rPr>
              <a:t>B </a:t>
            </a:r>
            <a:r>
              <a:rPr lang="en-US" sz="3600" b="1" dirty="0" err="1">
                <a:solidFill>
                  <a:prstClr val="black"/>
                </a:solidFill>
                <a:cs typeface="B Nazanin" pitchFamily="2" charset="-78"/>
              </a:rPr>
              <a:t>Nazanin</a:t>
            </a:r>
            <a:r>
              <a:rPr lang="fa-IR" sz="3600" b="1" dirty="0">
                <a:solidFill>
                  <a:prstClr val="black"/>
                </a:solidFill>
                <a:cs typeface="B Nazanin" pitchFamily="2" charset="-78"/>
              </a:rPr>
              <a:t> فارسی  </a:t>
            </a:r>
            <a:r>
              <a:rPr lang="en-US" sz="3600" b="1" dirty="0">
                <a:solidFill>
                  <a:prstClr val="black"/>
                </a:solidFill>
                <a:cs typeface="B Nazanin" pitchFamily="2" charset="-78"/>
              </a:rPr>
              <a:t>Bold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080295" y="7896758"/>
            <a:ext cx="11113160" cy="960476"/>
          </a:xfrm>
          <a:prstGeom prst="roundRect">
            <a:avLst>
              <a:gd name="adj" fmla="val 14608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dirty="0" smtClean="0">
                <a:solidFill>
                  <a:prstClr val="black"/>
                </a:solidFill>
                <a:cs typeface="B Titr" pitchFamily="2" charset="-78"/>
              </a:rPr>
              <a:t>یافته ها</a:t>
            </a:r>
            <a:endParaRPr lang="en-US" sz="4000" dirty="0">
              <a:solidFill>
                <a:prstClr val="black"/>
              </a:solidFill>
              <a:cs typeface="B Titr" pitchFamily="2" charset="-78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3609690" y="17679518"/>
            <a:ext cx="10698725" cy="1023223"/>
          </a:xfrm>
          <a:prstGeom prst="roundRect">
            <a:avLst>
              <a:gd name="adj" fmla="val 8384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dirty="0">
                <a:solidFill>
                  <a:prstClr val="black"/>
                </a:solidFill>
                <a:cs typeface="B Titr" pitchFamily="2" charset="-78"/>
              </a:rPr>
              <a:t>مقدمه</a:t>
            </a:r>
            <a:endParaRPr lang="en-US" sz="4000" dirty="0">
              <a:solidFill>
                <a:prstClr val="black"/>
              </a:solidFill>
              <a:cs typeface="B Titr" pitchFamily="2" charset="-78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086152" y="17679518"/>
            <a:ext cx="11107301" cy="979565"/>
          </a:xfrm>
          <a:prstGeom prst="roundRect">
            <a:avLst>
              <a:gd name="adj" fmla="val 8876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dirty="0">
                <a:solidFill>
                  <a:prstClr val="black"/>
                </a:solidFill>
                <a:cs typeface="B Titr" pitchFamily="2" charset="-78"/>
              </a:rPr>
              <a:t>نتیجه </a:t>
            </a:r>
            <a:r>
              <a:rPr lang="fa-IR" sz="4000" dirty="0" smtClean="0">
                <a:solidFill>
                  <a:prstClr val="black"/>
                </a:solidFill>
                <a:cs typeface="B Titr" pitchFamily="2" charset="-78"/>
              </a:rPr>
              <a:t>گیری </a:t>
            </a:r>
            <a:endParaRPr lang="en-US" sz="4000" dirty="0">
              <a:solidFill>
                <a:prstClr val="black"/>
              </a:solidFill>
              <a:cs typeface="B Titr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96516" y="4180993"/>
            <a:ext cx="12601575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3291840"/>
            <a:r>
              <a:rPr lang="fa-IR" sz="3200" dirty="0">
                <a:solidFill>
                  <a:prstClr val="black"/>
                </a:solidFill>
                <a:cs typeface="B Titr" pitchFamily="2" charset="-78"/>
              </a:rPr>
              <a:t>نويسند اول، نويسنده دوم، نويسنده سوم و  چهارم . . . ( فونت </a:t>
            </a:r>
            <a:r>
              <a:rPr lang="en-US" sz="3200" dirty="0" err="1">
                <a:solidFill>
                  <a:prstClr val="black"/>
                </a:solidFill>
                <a:cs typeface="B Titr" pitchFamily="2" charset="-78"/>
              </a:rPr>
              <a:t>BTitr</a:t>
            </a:r>
            <a:r>
              <a:rPr lang="fa-IR" sz="3200" dirty="0">
                <a:solidFill>
                  <a:prstClr val="black"/>
                </a:solidFill>
                <a:cs typeface="B Titr" pitchFamily="2" charset="-78"/>
              </a:rPr>
              <a:t> سايز 40)</a:t>
            </a:r>
          </a:p>
          <a:p>
            <a:pPr lvl="0" algn="ctr" defTabSz="3291840"/>
            <a:endParaRPr lang="fa-IR" sz="3200" dirty="0">
              <a:solidFill>
                <a:prstClr val="black"/>
              </a:solidFill>
              <a:cs typeface="B Titr" pitchFamily="2" charset="-78"/>
            </a:endParaRPr>
          </a:p>
          <a:p>
            <a:pPr lvl="0" algn="ctr" defTabSz="3291840"/>
            <a:r>
              <a:rPr lang="fa-IR" sz="3200" b="1" dirty="0">
                <a:solidFill>
                  <a:prstClr val="black"/>
                </a:solidFill>
                <a:cs typeface="B Nazanin" pitchFamily="2" charset="-78"/>
              </a:rPr>
              <a:t>مشخصات نويسند اول و ايميل( فونت </a:t>
            </a:r>
            <a:r>
              <a:rPr lang="en-US" sz="3200" b="1" dirty="0">
                <a:solidFill>
                  <a:prstClr val="black"/>
                </a:solidFill>
                <a:cs typeface="B Nazanin" pitchFamily="2" charset="-78"/>
              </a:rPr>
              <a:t>B </a:t>
            </a:r>
            <a:r>
              <a:rPr lang="en-US" sz="3200" b="1" dirty="0" err="1">
                <a:solidFill>
                  <a:prstClr val="black"/>
                </a:solidFill>
                <a:cs typeface="B Nazanin" pitchFamily="2" charset="-78"/>
              </a:rPr>
              <a:t>Nazanin</a:t>
            </a:r>
            <a:r>
              <a:rPr lang="fa-IR" sz="3200" b="1" dirty="0">
                <a:solidFill>
                  <a:prstClr val="black"/>
                </a:solidFill>
                <a:cs typeface="B Nazanin" pitchFamily="2" charset="-78"/>
              </a:rPr>
              <a:t>سايز 36)</a:t>
            </a:r>
          </a:p>
          <a:p>
            <a:pPr lvl="0" algn="ctr" defTabSz="3291840"/>
            <a:r>
              <a:rPr lang="fa-IR" sz="3200" b="1" dirty="0">
                <a:solidFill>
                  <a:prstClr val="black"/>
                </a:solidFill>
                <a:cs typeface="B Nazanin" pitchFamily="2" charset="-78"/>
              </a:rPr>
              <a:t>مشخصات نويسند دوم و ايميل( فونت </a:t>
            </a:r>
            <a:r>
              <a:rPr lang="en-US" sz="3200" b="1" dirty="0">
                <a:solidFill>
                  <a:prstClr val="black"/>
                </a:solidFill>
                <a:cs typeface="B Nazanin" pitchFamily="2" charset="-78"/>
              </a:rPr>
              <a:t>B </a:t>
            </a:r>
            <a:r>
              <a:rPr lang="en-US" sz="3200" b="1" dirty="0" err="1">
                <a:solidFill>
                  <a:prstClr val="black"/>
                </a:solidFill>
                <a:cs typeface="B Nazanin" pitchFamily="2" charset="-78"/>
              </a:rPr>
              <a:t>Nazanin</a:t>
            </a:r>
            <a:r>
              <a:rPr lang="en-US" sz="3200" b="1" dirty="0">
                <a:solidFill>
                  <a:prstClr val="black"/>
                </a:solidFill>
                <a:cs typeface="B Nazanin" pitchFamily="2" charset="-78"/>
              </a:rPr>
              <a:t> </a:t>
            </a:r>
            <a:r>
              <a:rPr lang="fa-IR" sz="3200" b="1" dirty="0">
                <a:solidFill>
                  <a:prstClr val="black"/>
                </a:solidFill>
                <a:cs typeface="B Nazanin" pitchFamily="2" charset="-78"/>
              </a:rPr>
              <a:t>سايز 36)</a:t>
            </a:r>
          </a:p>
          <a:p>
            <a:pPr lvl="0" algn="ctr" defTabSz="3291840"/>
            <a:r>
              <a:rPr lang="fa-IR" sz="3200" b="1" dirty="0">
                <a:solidFill>
                  <a:prstClr val="black"/>
                </a:solidFill>
                <a:cs typeface="B Nazanin" pitchFamily="2" charset="-78"/>
              </a:rPr>
              <a:t>مشخصات نويسند سوم و ايميل( فونت </a:t>
            </a:r>
            <a:r>
              <a:rPr lang="en-US" sz="3200" b="1" dirty="0">
                <a:solidFill>
                  <a:prstClr val="black"/>
                </a:solidFill>
                <a:cs typeface="B Nazanin" pitchFamily="2" charset="-78"/>
              </a:rPr>
              <a:t>B </a:t>
            </a:r>
            <a:r>
              <a:rPr lang="en-US" sz="3200" b="1" dirty="0" err="1">
                <a:solidFill>
                  <a:prstClr val="black"/>
                </a:solidFill>
                <a:cs typeface="B Nazanin" pitchFamily="2" charset="-78"/>
              </a:rPr>
              <a:t>Nazanin</a:t>
            </a:r>
            <a:r>
              <a:rPr lang="en-US" sz="3200" b="1" dirty="0">
                <a:solidFill>
                  <a:prstClr val="black"/>
                </a:solidFill>
                <a:cs typeface="B Nazanin" pitchFamily="2" charset="-78"/>
              </a:rPr>
              <a:t> </a:t>
            </a:r>
            <a:r>
              <a:rPr lang="fa-IR" sz="3200" b="1" dirty="0">
                <a:solidFill>
                  <a:prstClr val="black"/>
                </a:solidFill>
                <a:cs typeface="B Nazanin" pitchFamily="2" charset="-78"/>
              </a:rPr>
              <a:t>سايز 36)</a:t>
            </a:r>
          </a:p>
          <a:p>
            <a:pPr lvl="0" algn="ctr" defTabSz="3291840"/>
            <a:r>
              <a:rPr lang="fa-IR" sz="3200" b="1" dirty="0">
                <a:solidFill>
                  <a:prstClr val="black"/>
                </a:solidFill>
                <a:cs typeface="B Nazanin" pitchFamily="2" charset="-78"/>
              </a:rPr>
              <a:t>مشخصات نويسند چهارم و ايميل( فونت </a:t>
            </a:r>
            <a:r>
              <a:rPr lang="en-US" sz="3200" b="1" dirty="0">
                <a:solidFill>
                  <a:prstClr val="black"/>
                </a:solidFill>
                <a:cs typeface="B Nazanin" pitchFamily="2" charset="-78"/>
              </a:rPr>
              <a:t>B </a:t>
            </a:r>
            <a:r>
              <a:rPr lang="en-US" sz="3200" b="1" dirty="0" err="1">
                <a:solidFill>
                  <a:prstClr val="black"/>
                </a:solidFill>
                <a:cs typeface="B Nazanin" pitchFamily="2" charset="-78"/>
              </a:rPr>
              <a:t>Nazanin</a:t>
            </a:r>
            <a:r>
              <a:rPr lang="en-US" sz="3200" b="1" dirty="0">
                <a:solidFill>
                  <a:prstClr val="black"/>
                </a:solidFill>
                <a:cs typeface="B Nazanin" pitchFamily="2" charset="-78"/>
              </a:rPr>
              <a:t> </a:t>
            </a:r>
            <a:r>
              <a:rPr lang="fa-IR" sz="3200" b="1" dirty="0">
                <a:solidFill>
                  <a:prstClr val="black"/>
                </a:solidFill>
                <a:cs typeface="B Nazanin" pitchFamily="2" charset="-78"/>
              </a:rPr>
              <a:t>سايز 36)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179449" y="2371498"/>
            <a:ext cx="12601575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3291840"/>
            <a:r>
              <a:rPr lang="fa-IR" sz="5400" dirty="0">
                <a:solidFill>
                  <a:prstClr val="black"/>
                </a:solidFill>
                <a:cs typeface="B Titr" pitchFamily="2" charset="-78"/>
              </a:rPr>
              <a:t>عنوان مقاله</a:t>
            </a:r>
          </a:p>
          <a:p>
            <a:pPr lvl="0" algn="ctr" defTabSz="3291840"/>
            <a:r>
              <a:rPr lang="fa-IR" sz="5400" dirty="0">
                <a:solidFill>
                  <a:prstClr val="black"/>
                </a:solidFill>
                <a:cs typeface="B Titr" pitchFamily="2" charset="-78"/>
              </a:rPr>
              <a:t> (فونت </a:t>
            </a:r>
            <a:r>
              <a:rPr lang="en-US" sz="5400" dirty="0" err="1">
                <a:solidFill>
                  <a:prstClr val="black"/>
                </a:solidFill>
                <a:cs typeface="B Titr" pitchFamily="2" charset="-78"/>
              </a:rPr>
              <a:t>BTitr</a:t>
            </a:r>
            <a:r>
              <a:rPr lang="fa-IR" sz="5400" dirty="0">
                <a:solidFill>
                  <a:prstClr val="black"/>
                </a:solidFill>
                <a:cs typeface="B Titr" pitchFamily="2" charset="-78"/>
              </a:rPr>
              <a:t> و سايز  </a:t>
            </a:r>
            <a:r>
              <a:rPr lang="fa-IR" sz="5400" dirty="0" smtClean="0">
                <a:solidFill>
                  <a:prstClr val="black"/>
                </a:solidFill>
                <a:cs typeface="B Titr" pitchFamily="2" charset="-78"/>
              </a:rPr>
              <a:t>58</a:t>
            </a:r>
            <a:r>
              <a:rPr lang="fa-IR" sz="5400" dirty="0" smtClean="0">
                <a:solidFill>
                  <a:prstClr val="black"/>
                </a:solidFill>
                <a:cs typeface="B Titr" pitchFamily="2" charset="-78"/>
              </a:rPr>
              <a:t>)</a:t>
            </a:r>
            <a:endParaRPr lang="fa-IR" sz="5400" dirty="0">
              <a:solidFill>
                <a:prstClr val="black"/>
              </a:solidFill>
              <a:cs typeface="B Titr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174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Corporate Edition</dc:creator>
  <cp:lastModifiedBy>Dr.Abdekhoda</cp:lastModifiedBy>
  <cp:revision>31</cp:revision>
  <dcterms:created xsi:type="dcterms:W3CDTF">2016-10-26T14:02:28Z</dcterms:created>
  <dcterms:modified xsi:type="dcterms:W3CDTF">2016-10-29T12:50:06Z</dcterms:modified>
</cp:coreProperties>
</file>